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7" r:id="rId12"/>
    <p:sldId id="280" r:id="rId13"/>
    <p:sldId id="278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69" y="1171511"/>
            <a:ext cx="9144000" cy="3022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Personalized Travel Planning And Tracking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-M.PRAVEENA</a:t>
            </a:r>
          </a:p>
          <a:p>
            <a:r>
              <a:rPr lang="en-US" dirty="0"/>
              <a:t>                                                                                                      712822104040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)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Text( </a:t>
            </a:r>
          </a:p>
          <a:p>
            <a:r>
              <a:rPr lang="en-IN" dirty="0"/>
              <a:t> 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R.string.plan</a:t>
            </a:r>
            <a:r>
              <a:rPr lang="en-IN" dirty="0"/>
              <a:t>),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Color.Gray</a:t>
            </a:r>
            <a:r>
              <a:rPr lang="en-IN" dirty="0"/>
              <a:t>, </a:t>
            </a:r>
          </a:p>
          <a:p>
            <a:r>
              <a:rPr lang="en-IN" dirty="0"/>
              <a:t>               </a:t>
            </a:r>
            <a:r>
              <a:rPr lang="en-IN" dirty="0" err="1"/>
              <a:t>fontSize</a:t>
            </a:r>
            <a:r>
              <a:rPr lang="en-IN" dirty="0"/>
              <a:t> = 16.sp</a:t>
            </a:r>
          </a:p>
          <a:p>
            <a:endParaRPr lang="en-IN" dirty="0"/>
          </a:p>
          <a:p>
            <a:r>
              <a:rPr lang="en-IN" dirty="0"/>
              <a:t>           ) </a:t>
            </a:r>
          </a:p>
          <a:p>
            <a:r>
              <a:rPr lang="en-IN" dirty="0"/>
              <a:t>        } </a:t>
            </a:r>
          </a:p>
          <a:p>
            <a:r>
              <a:rPr lang="en-IN" dirty="0"/>
              <a:t>     }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r>
              <a:rPr lang="en-IN" dirty="0"/>
              <a:t>        } </a:t>
            </a:r>
          </a:p>
          <a:p>
            <a:r>
              <a:rPr lang="en-IN" dirty="0"/>
              <a:t>     } </a:t>
            </a:r>
          </a:p>
          <a:p>
            <a:r>
              <a:rPr lang="en-IN" dirty="0"/>
              <a:t> } 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 rot="10800000" flipV="1">
            <a:off x="0" y="0"/>
            <a:ext cx="115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7764C-B3F4-9D41-9AC5-ED019071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71" y="591066"/>
            <a:ext cx="2778378" cy="62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49C23-A018-87D8-2CE2-4E2F1392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54" y="136002"/>
            <a:ext cx="2937971" cy="65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4C769-182D-A21C-5212-073F2A5E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02" y="170726"/>
            <a:ext cx="2906991" cy="65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9EE5C-44B5-2C94-CC0E-AA95360C6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73" y="130215"/>
            <a:ext cx="2943135" cy="6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6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61EB2D21-2E79-BFE9-A102-C8DFA2467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325" y="198438"/>
            <a:ext cx="2925763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09" y="320352"/>
            <a:ext cx="8596668" cy="1320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22" y="739969"/>
            <a:ext cx="9668069" cy="56206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Planning a trip has never been easier or more tailored to you. Wanderlust is a smart, intuitive travel app designed to help you plan, organize, and track your journeys in a way that’s as unique as you are. Whether you’re dreaming of a weekend getaway or a month-long adventure, Wanderlust offers everything you need to make your travel experience seamless, exciting, and fully personalized.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Custom Itinerary Builder</a:t>
            </a:r>
            <a:r>
              <a:rPr lang="en-US" dirty="0"/>
              <a:t>: Effortlessly plan your trip day-by-day with our drag-and-drop itinerary builder. Choose destinations, activities, and accommodations based on your interests, and the app will suggest the best options to suit your preferences.</a:t>
            </a:r>
            <a:endParaRPr lang="en-US" b="1" dirty="0">
              <a:solidFill>
                <a:srgbClr val="0D0D0D"/>
              </a:solidFill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Smart Trip Tracker</a:t>
            </a:r>
            <a:r>
              <a:rPr lang="en-US" dirty="0"/>
              <a:t>: Stay on top of your trip with real-time tracking. Log flights, bookings, and expenses in one place. Receive notifications for any changes or reminders, so you never miss a moment of your journey.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Expense &amp; Budget Tracker</a:t>
            </a:r>
            <a:r>
              <a:rPr lang="en-US" dirty="0"/>
              <a:t>: Keep an eye on your spending with built-in tools to set a budget and track costs. Get insights into where your money is going so you can stay within budget or splurge on a special experience.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Travel Journal &amp; Memories</a:t>
            </a:r>
            <a:r>
              <a:rPr lang="en-US" dirty="0"/>
              <a:t>: Capture memories along the way with photos, notes, and reviews of the places you've visited. Create a digital journal of your adventures, which you can share with friends or look back on long after the trip is over.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513702" y="890614"/>
            <a:ext cx="8966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Package </a:t>
            </a:r>
            <a:r>
              <a:rPr lang="en-IN" sz="2000" dirty="0" err="1"/>
              <a:t>com.example.travelapp</a:t>
            </a:r>
            <a:r>
              <a:rPr lang="en-IN" sz="2000" dirty="0"/>
              <a:t> Import </a:t>
            </a:r>
            <a:r>
              <a:rPr lang="en-IN" sz="2000" dirty="0" err="1"/>
              <a:t>android.content.Context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android.content.Intent</a:t>
            </a:r>
            <a:r>
              <a:rPr lang="en-IN" sz="2000" dirty="0"/>
              <a:t> Import </a:t>
            </a:r>
            <a:r>
              <a:rPr lang="en-IN" sz="2000" dirty="0" err="1"/>
              <a:t>android.os.Bundle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androidx.activity.ComponentActivity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androidx.activity.compose.setContent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androidx.compose.foundation.Image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androidx.compose.foundation.clickable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androidx.compose.foundation.layout.*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androidx.compose.foundation.rememberScrollState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androidx.compose.foundation.verticalScroll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androidx.compose.material.Card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androidx.compose.material.Text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androidx.compose.runtime.Composable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androidx.compose.ui.Alignment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androidx.compose.ui.Modifier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androidx.compose.ui.draw.scale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androidx.compose.ui.graphics.Color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androidx.compose.ui.res.painterResource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androidx.compose.ui.res.stringResource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Import </a:t>
            </a:r>
            <a:r>
              <a:rPr lang="en-IN" sz="1800" dirty="0" err="1"/>
              <a:t>androidx.compose.ui.text.font.FontFamily</a:t>
            </a:r>
            <a:r>
              <a:rPr lang="en-IN" sz="1800" dirty="0"/>
              <a:t> </a:t>
            </a:r>
          </a:p>
          <a:p>
            <a:r>
              <a:rPr lang="en-IN" sz="1800" dirty="0"/>
              <a:t>Import </a:t>
            </a:r>
            <a:r>
              <a:rPr lang="en-IN" sz="1800" dirty="0" err="1"/>
              <a:t>androidx.compose.ui.text.font.FontWeight</a:t>
            </a:r>
            <a:r>
              <a:rPr lang="en-IN" sz="1800" dirty="0"/>
              <a:t> </a:t>
            </a:r>
          </a:p>
          <a:p>
            <a:r>
              <a:rPr lang="en-IN" sz="1800" dirty="0"/>
              <a:t>Import </a:t>
            </a:r>
            <a:r>
              <a:rPr lang="en-IN" sz="1800" dirty="0" err="1"/>
              <a:t>androidx.compose.ui.text.style.TextAlign</a:t>
            </a:r>
            <a:r>
              <a:rPr lang="en-IN" sz="1800" dirty="0"/>
              <a:t> </a:t>
            </a:r>
          </a:p>
          <a:p>
            <a:r>
              <a:rPr lang="en-IN" sz="1800" dirty="0"/>
              <a:t>Import </a:t>
            </a:r>
            <a:r>
              <a:rPr lang="en-IN" sz="1800" dirty="0" err="1"/>
              <a:t>androidx.compose.ui.unit.dp</a:t>
            </a:r>
            <a:endParaRPr lang="en-IN" sz="1800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r>
              <a:rPr lang="en-IN" dirty="0"/>
              <a:t> </a:t>
            </a:r>
          </a:p>
          <a:p>
            <a:r>
              <a:rPr lang="en-IN" dirty="0"/>
              <a:t>Class </a:t>
            </a:r>
            <a:r>
              <a:rPr lang="en-IN" dirty="0" err="1"/>
              <a:t>MainActivity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 </a:t>
            </a:r>
          </a:p>
          <a:p>
            <a:r>
              <a:rPr lang="en-IN" dirty="0" err="1"/>
              <a:t>setContent</a:t>
            </a:r>
            <a:r>
              <a:rPr lang="en-IN" dirty="0"/>
              <a:t> { </a:t>
            </a:r>
          </a:p>
          <a:p>
            <a:r>
              <a:rPr lang="en-IN" dirty="0"/>
              <a:t>    </a:t>
            </a:r>
            <a:r>
              <a:rPr lang="en-IN" dirty="0" err="1"/>
              <a:t>TravelApp</a:t>
            </a:r>
            <a:r>
              <a:rPr lang="en-IN" dirty="0"/>
              <a:t>(this) </a:t>
            </a:r>
          </a:p>
          <a:p>
            <a:r>
              <a:rPr lang="en-IN" dirty="0"/>
              <a:t>   } </a:t>
            </a:r>
          </a:p>
          <a:p>
            <a:r>
              <a:rPr lang="en-IN" dirty="0"/>
              <a:t>      }</a:t>
            </a:r>
          </a:p>
          <a:p>
            <a:r>
              <a:rPr lang="en-IN" dirty="0"/>
              <a:t> @Composable</a:t>
            </a:r>
          </a:p>
          <a:p>
            <a:r>
              <a:rPr lang="en-IN" dirty="0"/>
              <a:t> Fun </a:t>
            </a:r>
            <a:r>
              <a:rPr lang="en-IN" dirty="0" err="1"/>
              <a:t>TravelApp</a:t>
            </a:r>
            <a:r>
              <a:rPr lang="en-IN" dirty="0"/>
              <a:t>(context: Context) {</a:t>
            </a:r>
          </a:p>
          <a:p>
            <a:r>
              <a:rPr lang="en-IN" dirty="0"/>
              <a:t>       Column( </a:t>
            </a:r>
          </a:p>
          <a:p>
            <a:r>
              <a:rPr lang="en-IN" dirty="0"/>
              <a:t>      Modifier = Modifier </a:t>
            </a:r>
          </a:p>
          <a:p>
            <a:r>
              <a:rPr lang="en-IN" dirty="0"/>
              <a:t>         .padding(20.dp) </a:t>
            </a:r>
          </a:p>
          <a:p>
            <a:r>
              <a:rPr lang="en-IN" dirty="0"/>
              <a:t>         .</a:t>
            </a:r>
            <a:r>
              <a:rPr lang="en-IN" dirty="0" err="1"/>
              <a:t>verticalScroll</a:t>
            </a:r>
            <a:r>
              <a:rPr lang="en-IN" dirty="0"/>
              <a:t>(</a:t>
            </a:r>
            <a:r>
              <a:rPr lang="en-IN" dirty="0" err="1"/>
              <a:t>rememberScrollState</a:t>
            </a:r>
            <a:r>
              <a:rPr lang="en-IN" dirty="0"/>
              <a:t>())</a:t>
            </a:r>
          </a:p>
          <a:p>
            <a:r>
              <a:rPr lang="en-IN" dirty="0"/>
              <a:t>         ) { </a:t>
            </a:r>
          </a:p>
          <a:p>
            <a:r>
              <a:rPr lang="en-IN" dirty="0"/>
              <a:t>      Text(</a:t>
            </a:r>
          </a:p>
          <a:p>
            <a:r>
              <a:rPr lang="en-IN" dirty="0"/>
              <a:t>       </a:t>
            </a:r>
            <a:r>
              <a:rPr lang="en-IN" dirty="0" err="1"/>
              <a:t>fontSize</a:t>
            </a:r>
            <a:r>
              <a:rPr lang="en-IN" dirty="0"/>
              <a:t> = 40.sp,</a:t>
            </a:r>
          </a:p>
          <a:p>
            <a:r>
              <a:rPr lang="en-IN" dirty="0"/>
              <a:t>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</a:t>
            </a:r>
            <a:r>
              <a:rPr lang="en-IN" dirty="0" err="1"/>
              <a:t>android.graphics.Color.rgb</a:t>
            </a:r>
            <a:r>
              <a:rPr lang="en-IN" dirty="0"/>
              <a:t>(120, 40, 251)), </a:t>
            </a:r>
          </a:p>
          <a:p>
            <a:r>
              <a:rPr lang="en-IN" dirty="0"/>
              <a:t>       </a:t>
            </a:r>
            <a:r>
              <a:rPr lang="en-IN" dirty="0" err="1"/>
              <a:t>fontFamily</a:t>
            </a:r>
            <a:r>
              <a:rPr lang="en-IN" dirty="0"/>
              <a:t> = </a:t>
            </a:r>
            <a:r>
              <a:rPr lang="en-IN" dirty="0" err="1"/>
              <a:t>FontFamily.Cursive</a:t>
            </a:r>
            <a:r>
              <a:rPr lang="en-IN" dirty="0"/>
              <a:t>, </a:t>
            </a:r>
          </a:p>
          <a:p>
            <a:r>
              <a:rPr lang="en-IN" dirty="0"/>
              <a:t>       text = “Wanderlust Travel” </a:t>
            </a:r>
          </a:p>
          <a:p>
            <a:r>
              <a:rPr lang="en-IN" dirty="0"/>
              <a:t>         )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7B4F9-C12A-F221-8DD9-AA6BCB9B3FAF}"/>
              </a:ext>
            </a:extLst>
          </p:cNvPr>
          <p:cNvSpPr txBox="1"/>
          <p:nvPr/>
        </p:nvSpPr>
        <p:spPr>
          <a:xfrm flipH="1">
            <a:off x="9151620" y="-782320"/>
            <a:ext cx="25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FA72A-B4DF-4848-C032-125AA061B102}"/>
              </a:ext>
            </a:extLst>
          </p:cNvPr>
          <p:cNvSpPr txBox="1"/>
          <p:nvPr/>
        </p:nvSpPr>
        <p:spPr>
          <a:xfrm>
            <a:off x="172720" y="203201"/>
            <a:ext cx="1106424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Spacer(modifier = </a:t>
            </a:r>
            <a:r>
              <a:rPr lang="en-IN" dirty="0" err="1"/>
              <a:t>Modifier.height</a:t>
            </a:r>
            <a:r>
              <a:rPr lang="en-IN" dirty="0"/>
              <a:t>(20.dp)) </a:t>
            </a:r>
          </a:p>
          <a:p>
            <a:r>
              <a:rPr lang="en-IN" dirty="0"/>
              <a:t>// 01 </a:t>
            </a:r>
          </a:p>
          <a:p>
            <a:r>
              <a:rPr lang="en-IN" dirty="0"/>
              <a:t>Card(</a:t>
            </a:r>
          </a:p>
          <a:p>
            <a:r>
              <a:rPr lang="en-IN" dirty="0"/>
              <a:t>    Modifier = Modifier </a:t>
            </a:r>
          </a:p>
          <a:p>
            <a:r>
              <a:rPr lang="en-IN" dirty="0"/>
              <a:t>     .</a:t>
            </a:r>
            <a:r>
              <a:rPr lang="en-IN" dirty="0" err="1"/>
              <a:t>fillMaxWidth</a:t>
            </a:r>
            <a:r>
              <a:rPr lang="en-IN" dirty="0"/>
              <a:t>() </a:t>
            </a:r>
          </a:p>
          <a:p>
            <a:r>
              <a:rPr lang="en-IN" dirty="0"/>
              <a:t>     .height(250.dp) </a:t>
            </a:r>
          </a:p>
          <a:p>
            <a:r>
              <a:rPr lang="en-IN" dirty="0"/>
              <a:t>      .clickable { </a:t>
            </a:r>
          </a:p>
          <a:p>
            <a:r>
              <a:rPr lang="en-IN" dirty="0"/>
              <a:t>         </a:t>
            </a:r>
            <a:r>
              <a:rPr lang="en-IN" dirty="0" err="1"/>
              <a:t>Context.startActivity</a:t>
            </a:r>
            <a:r>
              <a:rPr lang="en-IN" dirty="0"/>
              <a:t>( </a:t>
            </a:r>
          </a:p>
          <a:p>
            <a:r>
              <a:rPr lang="en-IN" dirty="0"/>
              <a:t>               Intent(context, </a:t>
            </a:r>
            <a:r>
              <a:rPr lang="en-IN" dirty="0" err="1"/>
              <a:t>BaliActivity</a:t>
            </a:r>
            <a:r>
              <a:rPr lang="en-IN" dirty="0"/>
              <a:t>::class.java)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  },</a:t>
            </a:r>
          </a:p>
          <a:p>
            <a:r>
              <a:rPr lang="en-IN" dirty="0"/>
              <a:t>            Elevation = 8.dp </a:t>
            </a:r>
          </a:p>
          <a:p>
            <a:r>
              <a:rPr lang="en-IN" dirty="0"/>
              <a:t>           )</a:t>
            </a:r>
          </a:p>
          <a:p>
            <a:r>
              <a:rPr lang="en-IN" dirty="0"/>
              <a:t>             { </a:t>
            </a:r>
          </a:p>
          <a:p>
            <a:r>
              <a:rPr lang="en-IN" dirty="0"/>
              <a:t>               Column( </a:t>
            </a:r>
          </a:p>
          <a:p>
            <a:r>
              <a:rPr lang="en-IN" dirty="0"/>
              <a:t>   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    </a:t>
            </a:r>
          </a:p>
          <a:p>
            <a:r>
              <a:rPr lang="en-IN" dirty="0"/>
              <a:t>             ){</a:t>
            </a:r>
          </a:p>
          <a:p>
            <a:r>
              <a:rPr lang="en-IN" dirty="0"/>
              <a:t>               Image( </a:t>
            </a:r>
          </a:p>
          <a:p>
            <a:r>
              <a:rPr lang="en-IN" dirty="0"/>
              <a:t>                   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R.drawable.bali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“”,</a:t>
            </a:r>
          </a:p>
          <a:p>
            <a:r>
              <a:rPr lang="en-IN" dirty="0"/>
              <a:t>                 modifier = Modifier </a:t>
            </a:r>
          </a:p>
          <a:p>
            <a:r>
              <a:rPr lang="en-IN" dirty="0"/>
              <a:t>                     .height(150.dp) </a:t>
            </a:r>
          </a:p>
          <a:p>
            <a:r>
              <a:rPr lang="en-IN" dirty="0"/>
              <a:t>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 </a:t>
            </a:r>
          </a:p>
          <a:p>
            <a:r>
              <a:rPr lang="en-IN" dirty="0"/>
              <a:t>         ) 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Text( </a:t>
            </a:r>
          </a:p>
          <a:p>
            <a:r>
              <a:rPr lang="en-IN" dirty="0"/>
              <a:t>    Text = </a:t>
            </a:r>
            <a:r>
              <a:rPr lang="en-IN" dirty="0" err="1"/>
              <a:t>stringResource</a:t>
            </a:r>
            <a:r>
              <a:rPr lang="en-IN" dirty="0"/>
              <a:t>(id = R.string.place_1), </a:t>
            </a:r>
          </a:p>
          <a:p>
            <a:r>
              <a:rPr lang="en-IN" dirty="0"/>
              <a:t>      </a:t>
            </a:r>
            <a:r>
              <a:rPr lang="en-IN" dirty="0" err="1"/>
              <a:t>fontSize</a:t>
            </a:r>
            <a:r>
              <a:rPr lang="en-IN" dirty="0"/>
              <a:t> = 18.sp</a:t>
            </a:r>
          </a:p>
          <a:p>
            <a:r>
              <a:rPr lang="en-IN" dirty="0"/>
              <a:t>     )   </a:t>
            </a:r>
          </a:p>
          <a:p>
            <a:endParaRPr lang="en-IN" dirty="0"/>
          </a:p>
          <a:p>
            <a:r>
              <a:rPr lang="en-IN" dirty="0"/>
              <a:t>  </a:t>
            </a:r>
          </a:p>
          <a:p>
            <a:r>
              <a:rPr lang="en-IN" dirty="0"/>
              <a:t>    Text( </a:t>
            </a:r>
          </a:p>
          <a:p>
            <a:r>
              <a:rPr lang="en-IN" dirty="0"/>
              <a:t>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R.string.description</a:t>
            </a:r>
            <a:r>
              <a:rPr lang="en-IN" dirty="0"/>
              <a:t>),   </a:t>
            </a:r>
          </a:p>
          <a:p>
            <a:r>
              <a:rPr lang="en-IN" dirty="0"/>
              <a:t>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FontWeight.Light</a:t>
            </a:r>
            <a:r>
              <a:rPr lang="en-IN" dirty="0"/>
              <a:t>, </a:t>
            </a:r>
          </a:p>
          <a:p>
            <a:r>
              <a:rPr lang="en-IN" dirty="0"/>
              <a:t>          </a:t>
            </a:r>
            <a:r>
              <a:rPr lang="en-IN" dirty="0" err="1"/>
              <a:t>fontSize</a:t>
            </a:r>
            <a:r>
              <a:rPr lang="en-IN" dirty="0"/>
              <a:t> = 16.sp, </a:t>
            </a:r>
          </a:p>
          <a:p>
            <a:r>
              <a:rPr lang="en-IN" dirty="0"/>
              <a:t>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    </a:t>
            </a:r>
          </a:p>
          <a:p>
            <a:r>
              <a:rPr lang="en-IN" dirty="0"/>
              <a:t>          )  </a:t>
            </a:r>
          </a:p>
          <a:p>
            <a:endParaRPr lang="en-IN" dirty="0"/>
          </a:p>
          <a:p>
            <a:r>
              <a:rPr lang="en-IN" dirty="0"/>
              <a:t>       Text(   </a:t>
            </a:r>
          </a:p>
          <a:p>
            <a:r>
              <a:rPr lang="en-IN" dirty="0"/>
              <a:t>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R.string.plan</a:t>
            </a:r>
            <a:r>
              <a:rPr lang="en-IN" dirty="0"/>
              <a:t>),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Color.Gray</a:t>
            </a:r>
            <a:r>
              <a:rPr lang="en-IN" dirty="0"/>
              <a:t>,  </a:t>
            </a:r>
          </a:p>
          <a:p>
            <a:r>
              <a:rPr lang="en-IN" dirty="0"/>
              <a:t>           </a:t>
            </a:r>
            <a:r>
              <a:rPr lang="en-IN" dirty="0" err="1"/>
              <a:t>fontSize</a:t>
            </a:r>
            <a:r>
              <a:rPr lang="en-IN" dirty="0"/>
              <a:t> = 16.sp </a:t>
            </a:r>
          </a:p>
          <a:p>
            <a:r>
              <a:rPr lang="en-IN" dirty="0"/>
              <a:t>          ) </a:t>
            </a:r>
          </a:p>
          <a:p>
            <a:r>
              <a:rPr lang="en-IN" dirty="0"/>
              <a:t>          } </a:t>
            </a:r>
          </a:p>
          <a:p>
            <a:r>
              <a:rPr lang="en-IN" dirty="0"/>
              <a:t>       } </a:t>
            </a:r>
          </a:p>
          <a:p>
            <a:r>
              <a:rPr lang="en-IN" dirty="0"/>
              <a:t>           Spacer(modifier = </a:t>
            </a:r>
            <a:r>
              <a:rPr lang="en-IN" dirty="0" err="1"/>
              <a:t>Modifier.height</a:t>
            </a:r>
            <a:r>
              <a:rPr lang="en-IN" dirty="0"/>
              <a:t>(20.dp))   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       //02  </a:t>
            </a:r>
          </a:p>
          <a:p>
            <a:r>
              <a:rPr lang="en-IN" dirty="0"/>
              <a:t>           Card(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05E1C-58AD-0311-191E-9CFA03818D9D}"/>
              </a:ext>
            </a:extLst>
          </p:cNvPr>
          <p:cNvSpPr txBox="1"/>
          <p:nvPr/>
        </p:nvSpPr>
        <p:spPr>
          <a:xfrm>
            <a:off x="203200" y="182880"/>
            <a:ext cx="915416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Modifier = Modifier </a:t>
            </a:r>
          </a:p>
          <a:p>
            <a:r>
              <a:rPr lang="en-IN" dirty="0"/>
              <a:t>   .</a:t>
            </a:r>
            <a:r>
              <a:rPr lang="en-IN" dirty="0" err="1"/>
              <a:t>fillMaxWidth</a:t>
            </a:r>
            <a:r>
              <a:rPr lang="en-IN" dirty="0"/>
              <a:t>() </a:t>
            </a:r>
          </a:p>
          <a:p>
            <a:r>
              <a:rPr lang="en-IN" dirty="0"/>
              <a:t>    .height(250.dp) </a:t>
            </a:r>
          </a:p>
          <a:p>
            <a:r>
              <a:rPr lang="en-IN" dirty="0"/>
              <a:t>    .clickable { </a:t>
            </a:r>
          </a:p>
          <a:p>
            <a:r>
              <a:rPr lang="en-IN" dirty="0"/>
              <a:t>     </a:t>
            </a:r>
            <a:r>
              <a:rPr lang="en-IN" dirty="0" err="1"/>
              <a:t>Context.startActivity</a:t>
            </a:r>
            <a:r>
              <a:rPr lang="en-IN" dirty="0"/>
              <a:t>( </a:t>
            </a:r>
          </a:p>
          <a:p>
            <a:r>
              <a:rPr lang="en-IN" dirty="0"/>
              <a:t>      Intent(context, </a:t>
            </a:r>
            <a:r>
              <a:rPr lang="en-IN" dirty="0" err="1"/>
              <a:t>ParisActivity</a:t>
            </a:r>
            <a:r>
              <a:rPr lang="en-IN" dirty="0"/>
              <a:t>::class.java) </a:t>
            </a:r>
          </a:p>
          <a:p>
            <a:endParaRPr lang="en-IN" dirty="0"/>
          </a:p>
          <a:p>
            <a:r>
              <a:rPr lang="en-IN" dirty="0"/>
              <a:t>       ) </a:t>
            </a:r>
          </a:p>
          <a:p>
            <a:r>
              <a:rPr lang="en-IN" dirty="0"/>
              <a:t>       }, </a:t>
            </a:r>
          </a:p>
          <a:p>
            <a:r>
              <a:rPr lang="en-IN" dirty="0"/>
              <a:t>      Elevation = 8.dp </a:t>
            </a:r>
          </a:p>
          <a:p>
            <a:r>
              <a:rPr lang="en-IN" dirty="0"/>
              <a:t>    ) </a:t>
            </a:r>
          </a:p>
          <a:p>
            <a:r>
              <a:rPr lang="en-IN" dirty="0"/>
              <a:t>   { </a:t>
            </a:r>
          </a:p>
          <a:p>
            <a:r>
              <a:rPr lang="en-IN" dirty="0"/>
              <a:t>     Column( </a:t>
            </a:r>
          </a:p>
          <a:p>
            <a:r>
              <a:rPr lang="en-IN" dirty="0"/>
              <a:t>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 </a:t>
            </a:r>
          </a:p>
          <a:p>
            <a:r>
              <a:rPr lang="en-IN" dirty="0"/>
              <a:t>    ) { </a:t>
            </a:r>
          </a:p>
          <a:p>
            <a:r>
              <a:rPr lang="en-IN" dirty="0"/>
              <a:t>      Image( </a:t>
            </a:r>
          </a:p>
          <a:p>
            <a:r>
              <a:rPr lang="en-IN" dirty="0"/>
              <a:t>         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R.drawable.paris</a:t>
            </a:r>
            <a:r>
              <a:rPr lang="en-IN" dirty="0"/>
              <a:t>),</a:t>
            </a:r>
            <a:r>
              <a:rPr lang="en-IN" dirty="0" err="1"/>
              <a:t>contentDescription</a:t>
            </a:r>
            <a:r>
              <a:rPr lang="en-IN" dirty="0"/>
              <a:t> = “”, </a:t>
            </a:r>
          </a:p>
          <a:p>
            <a:r>
              <a:rPr lang="en-IN" dirty="0"/>
              <a:t>          modifier = Modifier    </a:t>
            </a:r>
          </a:p>
          <a:p>
            <a:r>
              <a:rPr lang="en-IN" dirty="0"/>
              <a:t>          .height(150.dp) </a:t>
            </a:r>
          </a:p>
          <a:p>
            <a:r>
              <a:rPr lang="en-IN" dirty="0"/>
              <a:t>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 </a:t>
            </a:r>
          </a:p>
          <a:p>
            <a:r>
              <a:rPr lang="en-IN" dirty="0"/>
              <a:t>      ) </a:t>
            </a:r>
          </a:p>
          <a:p>
            <a:r>
              <a:rPr lang="en-IN" dirty="0"/>
              <a:t>        Text(</a:t>
            </a:r>
          </a:p>
          <a:p>
            <a:r>
              <a:rPr lang="en-IN" dirty="0"/>
              <a:t>         Text = </a:t>
            </a:r>
            <a:r>
              <a:rPr lang="en-IN" dirty="0" err="1"/>
              <a:t>stringResource</a:t>
            </a:r>
            <a:r>
              <a:rPr lang="en-IN" dirty="0"/>
              <a:t>(id = R.string.place_2), </a:t>
            </a:r>
          </a:p>
          <a:p>
            <a:r>
              <a:rPr lang="en-IN" dirty="0"/>
              <a:t>          </a:t>
            </a:r>
            <a:r>
              <a:rPr lang="en-IN" dirty="0" err="1"/>
              <a:t>fontSize</a:t>
            </a:r>
            <a:r>
              <a:rPr lang="en-IN" dirty="0"/>
              <a:t> = 18.sp )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AA366A-1F8E-7FCD-5A96-2DACEAA2BD7F}"/>
              </a:ext>
            </a:extLst>
          </p:cNvPr>
          <p:cNvSpPr txBox="1"/>
          <p:nvPr/>
        </p:nvSpPr>
        <p:spPr>
          <a:xfrm>
            <a:off x="254000" y="193041"/>
            <a:ext cx="908304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Text( </a:t>
            </a:r>
          </a:p>
          <a:p>
            <a:r>
              <a:rPr lang="en-IN" dirty="0"/>
              <a:t>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R.string.description</a:t>
            </a:r>
            <a:r>
              <a:rPr lang="en-IN" dirty="0"/>
              <a:t>), </a:t>
            </a:r>
          </a:p>
          <a:p>
            <a:r>
              <a:rPr lang="en-IN" dirty="0"/>
              <a:t>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FontWeight.Light</a:t>
            </a:r>
            <a:r>
              <a:rPr lang="en-IN" dirty="0"/>
              <a:t>, </a:t>
            </a:r>
          </a:p>
          <a:p>
            <a:r>
              <a:rPr lang="en-IN" dirty="0"/>
              <a:t>    </a:t>
            </a:r>
            <a:r>
              <a:rPr lang="en-IN" dirty="0" err="1"/>
              <a:t>fontSize</a:t>
            </a:r>
            <a:r>
              <a:rPr lang="en-IN" dirty="0"/>
              <a:t> = 16.sp, </a:t>
            </a:r>
          </a:p>
          <a:p>
            <a:r>
              <a:rPr lang="en-IN" dirty="0"/>
              <a:t>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 </a:t>
            </a:r>
          </a:p>
          <a:p>
            <a:r>
              <a:rPr lang="en-IN" dirty="0"/>
              <a:t>    ) </a:t>
            </a:r>
          </a:p>
          <a:p>
            <a:endParaRPr lang="en-IN" dirty="0"/>
          </a:p>
          <a:p>
            <a:r>
              <a:rPr lang="en-IN" dirty="0"/>
              <a:t>      Text(  </a:t>
            </a:r>
          </a:p>
          <a:p>
            <a:r>
              <a:rPr lang="en-IN" dirty="0"/>
              <a:t>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R.string.plan</a:t>
            </a:r>
            <a:r>
              <a:rPr lang="en-IN" dirty="0"/>
              <a:t>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Color.Gray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16.sp </a:t>
            </a:r>
          </a:p>
          <a:p>
            <a:r>
              <a:rPr lang="en-IN" dirty="0"/>
              <a:t>            ) </a:t>
            </a:r>
          </a:p>
          <a:p>
            <a:r>
              <a:rPr lang="en-IN" dirty="0"/>
              <a:t>         } </a:t>
            </a:r>
          </a:p>
          <a:p>
            <a:r>
              <a:rPr lang="en-IN" dirty="0"/>
              <a:t>       }  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 </a:t>
            </a:r>
          </a:p>
          <a:p>
            <a:r>
              <a:rPr lang="en-IN" dirty="0"/>
              <a:t>       //03 </a:t>
            </a:r>
          </a:p>
          <a:p>
            <a:r>
              <a:rPr lang="en-IN" dirty="0"/>
              <a:t>        Card(  </a:t>
            </a:r>
          </a:p>
          <a:p>
            <a:r>
              <a:rPr lang="en-IN" dirty="0"/>
              <a:t>          Modifier = Modifier </a:t>
            </a:r>
          </a:p>
          <a:p>
            <a:r>
              <a:rPr lang="en-IN" dirty="0"/>
              <a:t>           .</a:t>
            </a:r>
            <a:r>
              <a:rPr lang="en-IN" dirty="0" err="1"/>
              <a:t>fillMaxWidth</a:t>
            </a:r>
            <a:r>
              <a:rPr lang="en-IN" dirty="0"/>
              <a:t>() </a:t>
            </a:r>
          </a:p>
          <a:p>
            <a:r>
              <a:rPr lang="en-IN" dirty="0"/>
              <a:t>            .height(250.dp) </a:t>
            </a:r>
          </a:p>
          <a:p>
            <a:r>
              <a:rPr lang="en-IN" dirty="0"/>
              <a:t>              .clickable { </a:t>
            </a:r>
          </a:p>
          <a:p>
            <a:r>
              <a:rPr lang="en-IN" dirty="0"/>
              <a:t>                 </a:t>
            </a:r>
            <a:r>
              <a:rPr lang="en-IN" dirty="0" err="1"/>
              <a:t>Context.startActivity</a:t>
            </a:r>
            <a:r>
              <a:rPr lang="en-IN" dirty="0"/>
              <a:t>( </a:t>
            </a:r>
          </a:p>
          <a:p>
            <a:r>
              <a:rPr lang="en-IN" dirty="0"/>
              <a:t>                      Intent(context, </a:t>
            </a:r>
            <a:r>
              <a:rPr lang="en-IN" dirty="0" err="1"/>
              <a:t>SingaporeActivity</a:t>
            </a:r>
            <a:r>
              <a:rPr lang="en-IN" dirty="0"/>
              <a:t>::class.java)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IN" dirty="0"/>
              <a:t>)</a:t>
            </a:r>
          </a:p>
          <a:p>
            <a:r>
              <a:rPr lang="en-IN" dirty="0"/>
              <a:t> }, </a:t>
            </a:r>
          </a:p>
          <a:p>
            <a:r>
              <a:rPr lang="en-IN" dirty="0"/>
              <a:t>     Elevation = 8.dp </a:t>
            </a:r>
          </a:p>
          <a:p>
            <a:r>
              <a:rPr lang="en-IN" dirty="0"/>
              <a:t>    ) </a:t>
            </a:r>
          </a:p>
          <a:p>
            <a:r>
              <a:rPr lang="en-IN" dirty="0"/>
              <a:t>    { </a:t>
            </a:r>
          </a:p>
          <a:p>
            <a:r>
              <a:rPr lang="en-IN" dirty="0"/>
              <a:t>      Column( </a:t>
            </a:r>
          </a:p>
          <a:p>
            <a:r>
              <a:rPr lang="en-IN" dirty="0"/>
              <a:t>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 </a:t>
            </a:r>
          </a:p>
          <a:p>
            <a:r>
              <a:rPr lang="en-IN" dirty="0"/>
              <a:t>     ) { </a:t>
            </a:r>
          </a:p>
          <a:p>
            <a:r>
              <a:rPr lang="en-IN" dirty="0"/>
              <a:t>       Image( </a:t>
            </a:r>
          </a:p>
          <a:p>
            <a:r>
              <a:rPr lang="en-IN" dirty="0"/>
              <a:t>         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R.drawable.singapore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“”, </a:t>
            </a:r>
          </a:p>
          <a:p>
            <a:r>
              <a:rPr lang="en-IN" dirty="0"/>
              <a:t>            modifier = Modifier </a:t>
            </a:r>
          </a:p>
          <a:p>
            <a:r>
              <a:rPr lang="en-IN" dirty="0"/>
              <a:t>               .height(150.dp) </a:t>
            </a:r>
          </a:p>
          <a:p>
            <a:r>
              <a:rPr lang="en-IN" dirty="0"/>
              <a:t>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) </a:t>
            </a:r>
          </a:p>
          <a:p>
            <a:r>
              <a:rPr lang="en-IN" dirty="0"/>
              <a:t>     </a:t>
            </a:r>
          </a:p>
          <a:p>
            <a:r>
              <a:rPr lang="en-IN" dirty="0"/>
              <a:t>             Text( </a:t>
            </a:r>
          </a:p>
          <a:p>
            <a:r>
              <a:rPr lang="en-IN" dirty="0"/>
              <a:t>                Text = </a:t>
            </a:r>
            <a:r>
              <a:rPr lang="en-IN" dirty="0" err="1"/>
              <a:t>stringResource</a:t>
            </a:r>
            <a:r>
              <a:rPr lang="en-IN" dirty="0"/>
              <a:t>(id = R.string.place_3),</a:t>
            </a:r>
          </a:p>
          <a:p>
            <a:r>
              <a:rPr lang="en-IN" dirty="0"/>
              <a:t>                 </a:t>
            </a:r>
            <a:r>
              <a:rPr lang="en-IN" dirty="0" err="1"/>
              <a:t>fontSize</a:t>
            </a:r>
            <a:r>
              <a:rPr lang="en-IN" dirty="0"/>
              <a:t> = 18.sp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    Text( </a:t>
            </a:r>
          </a:p>
          <a:p>
            <a:r>
              <a:rPr lang="en-IN" dirty="0"/>
              <a:t>    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R.string.description</a:t>
            </a:r>
            <a:r>
              <a:rPr lang="en-IN" dirty="0"/>
              <a:t>),</a:t>
            </a:r>
          </a:p>
          <a:p>
            <a:r>
              <a:rPr lang="en-IN" dirty="0"/>
              <a:t>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FontWeight.Light</a:t>
            </a:r>
            <a:r>
              <a:rPr lang="en-IN" dirty="0"/>
              <a:t>, </a:t>
            </a:r>
          </a:p>
          <a:p>
            <a:r>
              <a:rPr lang="en-IN" dirty="0"/>
              <a:t>                  </a:t>
            </a:r>
            <a:r>
              <a:rPr lang="en-IN" dirty="0" err="1"/>
              <a:t>fontSize</a:t>
            </a:r>
            <a:r>
              <a:rPr lang="en-IN" dirty="0"/>
              <a:t> = 16.sp,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praveena</Template>
  <TotalTime>391</TotalTime>
  <Words>1282</Words>
  <Application>Microsoft Office PowerPoint</Application>
  <PresentationFormat>Widescreen</PresentationFormat>
  <Paragraphs>192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Söhne</vt:lpstr>
      <vt:lpstr>Times New Roman</vt:lpstr>
      <vt:lpstr>Trebuchet MS</vt:lpstr>
      <vt:lpstr>Wingdings</vt:lpstr>
      <vt:lpstr>Wingdings 3</vt:lpstr>
      <vt:lpstr>Facet</vt:lpstr>
      <vt:lpstr>A Personalized Travel Planning And Tracking App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 varshini</dc:creator>
  <cp:lastModifiedBy>hema varshini</cp:lastModifiedBy>
  <cp:revision>2</cp:revision>
  <dcterms:created xsi:type="dcterms:W3CDTF">2024-11-17T07:25:18Z</dcterms:created>
  <dcterms:modified xsi:type="dcterms:W3CDTF">2024-11-17T14:05:18Z</dcterms:modified>
</cp:coreProperties>
</file>